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8"/>
  </p:notesMasterIdLst>
  <p:sldIdLst>
    <p:sldId id="3899" r:id="rId2"/>
    <p:sldId id="3900" r:id="rId3"/>
    <p:sldId id="3901" r:id="rId4"/>
    <p:sldId id="3938" r:id="rId5"/>
    <p:sldId id="3939" r:id="rId6"/>
    <p:sldId id="394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2" autoAdjust="0"/>
    <p:restoredTop sz="94609" autoAdjust="0"/>
  </p:normalViewPr>
  <p:slideViewPr>
    <p:cSldViewPr snapToGrid="0">
      <p:cViewPr varScale="1">
        <p:scale>
          <a:sx n="103" d="100"/>
          <a:sy n="103" d="100"/>
        </p:scale>
        <p:origin x="510" y="96"/>
      </p:cViewPr>
      <p:guideLst/>
    </p:cSldViewPr>
  </p:slideViewPr>
  <p:outlineViewPr>
    <p:cViewPr>
      <p:scale>
        <a:sx n="33" d="100"/>
        <a:sy n="33" d="100"/>
      </p:scale>
      <p:origin x="0" y="-348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48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84BD-9017-451A-B214-0D93FEF34609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0A25-CCC2-49DC-96DA-16D80AB15A99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6B6C-E6B0-44B7-A14C-EB92A20BBD48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B7D8-5B60-45AB-A9C4-02E521516236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2C2-B61C-44A5-8DCF-27C6A2AC8F59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AFE2-01BA-4986-881E-2B4959AA870D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8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EFC-B3B0-4E2A-A241-32918E5DE688}" type="datetime1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CE1A-8CBC-49EF-A1B8-9202D79031F6}" type="datetime1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4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A053-F90B-4EA6-970D-90F248A90504}" type="datetime1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1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355A-8ADA-4148-9C43-52A706DD58F7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9632-8404-4506-90B6-17FBA092F484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1/3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E53D-9347-4877-99A9-F7C0A9B959EA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C108-DCAF-4748-90FC-82700337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6839D-6DAC-4187-8A7F-8AB91493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F1F75-108F-4C92-B5C2-6CF5F877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9300" y="1122363"/>
            <a:ext cx="5168900" cy="1763712"/>
          </a:xfrm>
        </p:spPr>
        <p:txBody>
          <a:bodyPr>
            <a:normAutofit fontScale="90000"/>
          </a:bodyPr>
          <a:lstStyle/>
          <a:p>
            <a:r>
              <a:rPr lang="zh-CN" altLang="en-US" sz="8000" b="1" dirty="0">
                <a:ln>
                  <a:solidFill>
                    <a:srgbClr val="00682F"/>
                  </a:solidFill>
                </a:ln>
                <a:latin typeface="SimSun" panose="02010600030101010101" pitchFamily="2" charset="-122"/>
                <a:ea typeface="SimSun" panose="02010600030101010101" pitchFamily="2" charset="-122"/>
              </a:rPr>
              <a:t>人生的福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C17-A4F0-4D3E-AF56-4395FDAE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4725" y="2482315"/>
            <a:ext cx="5334000" cy="1655762"/>
          </a:xfrm>
        </p:spPr>
        <p:txBody>
          <a:bodyPr>
            <a:normAutofit/>
          </a:bodyPr>
          <a:lstStyle/>
          <a:p>
            <a:r>
              <a:rPr lang="en-US" sz="7200" dirty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Blessings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5AF0BC-687E-4B7B-A6FB-D956D1F7C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973" y="3992632"/>
            <a:ext cx="3330887" cy="22246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589746-3E32-4FF9-8BD2-F1499C456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5" y="4268773"/>
            <a:ext cx="3836633" cy="2095004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573C4A41-D6C8-42A5-A232-657D1C4178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7" y="1112820"/>
            <a:ext cx="3009858" cy="231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8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6839D-6DAC-4187-8A7F-8AB91493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F1F75-108F-4C92-B5C2-6CF5F877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3460"/>
            <a:ext cx="7769578" cy="2506134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人生一切能享的福 </a:t>
            </a:r>
            <a: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哪样保留得住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人生一切能享的福</a:t>
            </a:r>
            <a: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哪样不虚空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C17-A4F0-4D3E-AF56-4395FDAE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6667" y="3804355"/>
            <a:ext cx="7428089" cy="2161827"/>
          </a:xfrm>
        </p:spPr>
        <p:txBody>
          <a:bodyPr>
            <a:noAutofit/>
          </a:bodyPr>
          <a:lstStyle/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Everything you enjoy in life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which one can be kept?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Everything you enjoy in life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which one is not empty?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3F68A-9071-4AB3-AAF2-EEDEB5AC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488" y="6378222"/>
            <a:ext cx="2235201" cy="343254"/>
          </a:xfrm>
        </p:spPr>
        <p:txBody>
          <a:bodyPr/>
          <a:lstStyle/>
          <a:p>
            <a:pPr lvl="0">
              <a:defRPr/>
            </a:pPr>
            <a:r>
              <a:rPr lang="en-US" sz="240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 </a:t>
            </a:r>
            <a:r>
              <a:rPr kumimoji="0" lang="en-US" sz="2400" b="0" i="0" u="none" strike="noStrike" kern="1200" cap="none" spc="0" normalizeH="0" baseline="0" noProof="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1/5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12DEE-6FC6-4696-AED2-76E41579162D}"/>
              </a:ext>
            </a:extLst>
          </p:cNvPr>
          <p:cNvSpPr txBox="1"/>
          <p:nvPr/>
        </p:nvSpPr>
        <p:spPr>
          <a:xfrm>
            <a:off x="237066" y="335839"/>
            <a:ext cx="163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人生的福 </a:t>
            </a:r>
            <a:r>
              <a:rPr lang="en-US" sz="240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</a:t>
            </a:r>
            <a:endParaRPr kumimoji="0" lang="en-US" sz="2400" b="0" i="0" u="none" strike="noStrike" kern="1200" cap="none" spc="0" normalizeH="0" baseline="0" noProof="0" dirty="0">
              <a:ln>
                <a:solidFill>
                  <a:srgbClr val="70AD47">
                    <a:lumMod val="50000"/>
                  </a:srgb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6839D-6DAC-4187-8A7F-8AB91493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F1F75-108F-4C92-B5C2-6CF5F877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450578"/>
            <a:ext cx="7901610" cy="2673746"/>
          </a:xfrm>
        </p:spPr>
        <p:txBody>
          <a:bodyPr>
            <a:noAutofit/>
          </a:bodyPr>
          <a:lstStyle/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人生一切能享的福 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哪样能够满足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人生一切能享的福 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哪样能带走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C17-A4F0-4D3E-AF56-4395FDAE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6667" y="3804355"/>
            <a:ext cx="7608711" cy="2506134"/>
          </a:xfrm>
        </p:spPr>
        <p:txBody>
          <a:bodyPr>
            <a:noAutofit/>
          </a:bodyPr>
          <a:lstStyle/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Everything you enjoy in life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which one can satisfy you?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Everything you enjoy in life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which one can you take with you?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403F68A-9071-4AB3-AAF2-EEDEB5AC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488" y="6378222"/>
            <a:ext cx="2235201" cy="343254"/>
          </a:xfrm>
        </p:spPr>
        <p:txBody>
          <a:bodyPr/>
          <a:lstStyle/>
          <a:p>
            <a:pPr lvl="0">
              <a:defRPr/>
            </a:pPr>
            <a:r>
              <a:rPr lang="en-US" sz="240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0472-8D5D-4511-A897-50D626C79D7B}"/>
              </a:ext>
            </a:extLst>
          </p:cNvPr>
          <p:cNvSpPr txBox="1"/>
          <p:nvPr/>
        </p:nvSpPr>
        <p:spPr>
          <a:xfrm>
            <a:off x="237066" y="335839"/>
            <a:ext cx="163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人生的福 </a:t>
            </a:r>
            <a:r>
              <a:rPr lang="en-US" sz="240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</a:t>
            </a:r>
            <a:endParaRPr kumimoji="0" lang="en-US" sz="2400" b="0" i="0" u="none" strike="noStrike" kern="1200" cap="none" spc="0" normalizeH="0" baseline="0" noProof="0" dirty="0">
              <a:ln>
                <a:solidFill>
                  <a:srgbClr val="70AD47">
                    <a:lumMod val="50000"/>
                  </a:srgb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6839D-6DAC-4187-8A7F-8AB91493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F1F75-108F-4C92-B5C2-6CF5F877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3460"/>
            <a:ext cx="7769578" cy="2506134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我愿给你最好礼物 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就是主基督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胜过你人生一切的福 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最深的羡慕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C17-A4F0-4D3E-AF56-4395FDAE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634" y="3804355"/>
            <a:ext cx="7873263" cy="2161827"/>
          </a:xfrm>
        </p:spPr>
        <p:txBody>
          <a:bodyPr>
            <a:noAutofit/>
          </a:bodyPr>
          <a:lstStyle/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The best gift I can give you 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is the Lord Christ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This is better than all the blessings of your life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my deepest admire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3F68A-9071-4AB3-AAF2-EEDEB5AC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488" y="6378222"/>
            <a:ext cx="2235201" cy="343254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 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12DEE-6FC6-4696-AED2-76E41579162D}"/>
              </a:ext>
            </a:extLst>
          </p:cNvPr>
          <p:cNvSpPr txBox="1"/>
          <p:nvPr/>
        </p:nvSpPr>
        <p:spPr>
          <a:xfrm>
            <a:off x="237066" y="335839"/>
            <a:ext cx="163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人生的福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</a:t>
            </a:r>
            <a:endParaRPr kumimoji="0" lang="en-US" sz="2400" b="0" i="0" u="none" strike="noStrike" kern="1200" cap="none" spc="0" normalizeH="0" baseline="0" noProof="0" dirty="0">
              <a:ln>
                <a:solidFill>
                  <a:srgbClr val="70AD47">
                    <a:lumMod val="50000"/>
                  </a:srgb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6839D-6DAC-4187-8A7F-8AB91493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F1F75-108F-4C92-B5C2-6CF5F877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3460"/>
            <a:ext cx="7769578" cy="2506134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你能给我最好的礼物 </a:t>
            </a:r>
            <a: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是信主基督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跟随他脚步永远有福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我最深的喜悦和欢呼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C17-A4F0-4D3E-AF56-4395FDAE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634" y="3804355"/>
            <a:ext cx="7952775" cy="2506134"/>
          </a:xfrm>
        </p:spPr>
        <p:txBody>
          <a:bodyPr>
            <a:noAutofit/>
          </a:bodyPr>
          <a:lstStyle/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The best gift you can give me is </a:t>
            </a:r>
            <a:b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to believe in Christ.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always follow his footsteps and</a:t>
            </a:r>
            <a:b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have blessings forever</a:t>
            </a:r>
          </a:p>
          <a:p>
            <a:r>
              <a:rPr lang="en-US" sz="3200" dirty="0">
                <a:ln>
                  <a:solidFill>
                    <a:srgbClr val="0070C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my deepest joy and cheer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3F68A-9071-4AB3-AAF2-EEDEB5AC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488" y="6378222"/>
            <a:ext cx="2235201" cy="343254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 </a:t>
            </a:r>
            <a:r>
              <a:rPr kumimoji="0" lang="en-US" sz="2400" b="0" i="0" u="none" strike="noStrike" kern="1200" cap="none" spc="0" normalizeH="0" baseline="0" noProof="0" dirty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sz="2400" b="0" i="0" u="none" strike="noStrike" kern="1200" cap="none" spc="0" normalizeH="0" baseline="0" noProof="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12DEE-6FC6-4696-AED2-76E41579162D}"/>
              </a:ext>
            </a:extLst>
          </p:cNvPr>
          <p:cNvSpPr txBox="1"/>
          <p:nvPr/>
        </p:nvSpPr>
        <p:spPr>
          <a:xfrm>
            <a:off x="237066" y="335839"/>
            <a:ext cx="163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人生的福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</a:t>
            </a:r>
            <a:endParaRPr kumimoji="0" lang="en-US" sz="2400" b="0" i="0" u="none" strike="noStrike" kern="1200" cap="none" spc="0" normalizeH="0" baseline="0" noProof="0" dirty="0">
              <a:ln>
                <a:solidFill>
                  <a:srgbClr val="70AD47">
                    <a:lumMod val="50000"/>
                  </a:srgb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6839D-6DAC-4187-8A7F-8AB91493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F1F75-108F-4C92-B5C2-6CF5F8771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3460"/>
            <a:ext cx="7769578" cy="2506134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你能给我最好的礼物 </a:t>
            </a:r>
            <a: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是信主基督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跟随他脚步永远有福</a:t>
            </a:r>
            <a:b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我最深的喜悦和欢呼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11C17-A4F0-4D3E-AF56-4395FDAE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634" y="3804355"/>
            <a:ext cx="7952775" cy="2506134"/>
          </a:xfrm>
        </p:spPr>
        <p:txBody>
          <a:bodyPr>
            <a:noAutofit/>
          </a:bodyPr>
          <a:lstStyle/>
          <a:p>
            <a: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The best gift you can give me is </a:t>
            </a:r>
            <a:b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to believe in Christ.</a:t>
            </a:r>
          </a:p>
          <a:p>
            <a: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always follow his footsteps and</a:t>
            </a:r>
            <a:b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have blessings forever</a:t>
            </a:r>
          </a:p>
          <a:p>
            <a:r>
              <a:rPr lang="en-US" sz="3200" dirty="0">
                <a:ln>
                  <a:solidFill>
                    <a:srgbClr val="00682F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my deepest joy and cheer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3F68A-9071-4AB3-AAF2-EEDEB5AC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18488" y="6378222"/>
            <a:ext cx="2235201" cy="343254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 </a:t>
            </a:r>
            <a:r>
              <a:rPr kumimoji="0" lang="en-US" sz="2400" b="0" i="0" u="none" strike="noStrike" kern="1200" cap="none" spc="0" normalizeH="0" baseline="0" noProof="0" dirty="0">
                <a:ln>
                  <a:solidFill>
                    <a:srgbClr val="7030A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5/5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12DEE-6FC6-4696-AED2-76E41579162D}"/>
              </a:ext>
            </a:extLst>
          </p:cNvPr>
          <p:cNvSpPr txBox="1"/>
          <p:nvPr/>
        </p:nvSpPr>
        <p:spPr>
          <a:xfrm>
            <a:off x="237066" y="335839"/>
            <a:ext cx="1636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人生的福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solidFill>
                    <a:srgbClr val="70AD47">
                      <a:lumMod val="50000"/>
                    </a:srgb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Blessings</a:t>
            </a:r>
            <a:endParaRPr kumimoji="0" lang="en-US" sz="2400" b="0" i="0" u="none" strike="noStrike" kern="1200" cap="none" spc="0" normalizeH="0" baseline="0" noProof="0" dirty="0">
              <a:ln>
                <a:solidFill>
                  <a:srgbClr val="70AD47">
                    <a:lumMod val="50000"/>
                  </a:srgbClr>
                </a:solidFill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2111</TotalTime>
  <Words>168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SimSun</vt:lpstr>
      <vt:lpstr>Arial</vt:lpstr>
      <vt:lpstr>Calibri</vt:lpstr>
      <vt:lpstr>Calibri Light</vt:lpstr>
      <vt:lpstr>Times New Roman</vt:lpstr>
      <vt:lpstr>5_Office Theme</vt:lpstr>
      <vt:lpstr>人生的福 </vt:lpstr>
      <vt:lpstr>人生一切能享的福  哪样保留得住 人生一切能享的福 哪样不虚空</vt:lpstr>
      <vt:lpstr>人生一切能享的福  哪样能够满足 人生一切能享的福  哪样能带走</vt:lpstr>
      <vt:lpstr>我愿给你最好礼物  就是主基督 胜过你人生一切的福  最深的羡慕</vt:lpstr>
      <vt:lpstr>你能给我最好的礼物  是信主基督 跟随他脚步永远有福 我最深的喜悦和欢呼</vt:lpstr>
      <vt:lpstr>你能给我最好的礼物  是信主基督 跟随他脚步永远有福 我最深的喜悦和欢呼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Eva</cp:lastModifiedBy>
  <cp:revision>383</cp:revision>
  <dcterms:created xsi:type="dcterms:W3CDTF">2018-06-05T19:05:47Z</dcterms:created>
  <dcterms:modified xsi:type="dcterms:W3CDTF">2019-03-30T14:37:11Z</dcterms:modified>
</cp:coreProperties>
</file>