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notesMasterIdLst>
    <p:notesMasterId r:id="rId8"/>
  </p:notesMasterIdLst>
  <p:sldIdLst>
    <p:sldId id="3899" r:id="rId2"/>
    <p:sldId id="3900" r:id="rId3"/>
    <p:sldId id="3901" r:id="rId4"/>
    <p:sldId id="3938" r:id="rId5"/>
    <p:sldId id="3939" r:id="rId6"/>
    <p:sldId id="394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82F"/>
    <a:srgbClr val="CCECFF"/>
    <a:srgbClr val="37573A"/>
    <a:srgbClr val="325035"/>
    <a:srgbClr val="2F4B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2" autoAdjust="0"/>
    <p:restoredTop sz="94609" autoAdjust="0"/>
  </p:normalViewPr>
  <p:slideViewPr>
    <p:cSldViewPr snapToGrid="0">
      <p:cViewPr varScale="1">
        <p:scale>
          <a:sx n="103" d="100"/>
          <a:sy n="103" d="100"/>
        </p:scale>
        <p:origin x="510" y="96"/>
      </p:cViewPr>
      <p:guideLst/>
    </p:cSldViewPr>
  </p:slideViewPr>
  <p:outlineViewPr>
    <p:cViewPr>
      <p:scale>
        <a:sx n="33" d="100"/>
        <a:sy n="33" d="100"/>
      </p:scale>
      <p:origin x="0" y="-348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248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30B19-302D-4A04-A6B9-E9BB8AE4FCC2}" type="datetimeFigureOut">
              <a:rPr lang="en-US" smtClean="0"/>
              <a:t>3/30/2019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8A9F21-7D6D-4A4D-A23E-D7E880285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35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184BD-9017-451A-B214-0D93FEF34609}" type="datetime1">
              <a:rPr lang="en-US" smtClean="0"/>
              <a:t>3/30/2019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1/3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C108-DCAF-4748-90FC-82700337B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14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0A25-CCC2-49DC-96DA-16D80AB15A99}" type="datetime1">
              <a:rPr lang="en-US" smtClean="0"/>
              <a:t>3/30/2019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1/3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C108-DCAF-4748-90FC-82700337B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58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76B6C-E6B0-44B7-A14C-EB92A20BBD48}" type="datetime1">
              <a:rPr lang="en-US" smtClean="0"/>
              <a:t>3/30/2019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1/3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C108-DCAF-4748-90FC-82700337B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559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B7D8-5B60-45AB-A9C4-02E521516236}" type="datetime1">
              <a:rPr lang="en-US" smtClean="0"/>
              <a:t>3/30/2019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1/3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C108-DCAF-4748-90FC-82700337B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149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82C2-B61C-44A5-8DCF-27C6A2AC8F59}" type="datetime1">
              <a:rPr lang="en-US" smtClean="0"/>
              <a:t>3/30/2019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1/3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C108-DCAF-4748-90FC-82700337B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348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DAFE2-01BA-4986-881E-2B4959AA870D}" type="datetime1">
              <a:rPr lang="en-US" smtClean="0"/>
              <a:t>3/30/2019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1/3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C108-DCAF-4748-90FC-82700337B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889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54EFC-B3B0-4E2A-A241-32918E5DE688}" type="datetime1">
              <a:rPr lang="en-US" smtClean="0"/>
              <a:t>3/30/2019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1/3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C108-DCAF-4748-90FC-82700337B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451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CE1A-8CBC-49EF-A1B8-9202D79031F6}" type="datetime1">
              <a:rPr lang="en-US" smtClean="0"/>
              <a:t>3/30/2019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1/3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C108-DCAF-4748-90FC-82700337B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744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2A053-F90B-4EA6-970D-90F248A90504}" type="datetime1">
              <a:rPr lang="en-US" smtClean="0"/>
              <a:t>3/30/2019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1/3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C108-DCAF-4748-90FC-82700337B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014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7355A-8ADA-4148-9C43-52A706DD58F7}" type="datetime1">
              <a:rPr lang="en-US" smtClean="0"/>
              <a:t>3/30/2019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1/3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C108-DCAF-4748-90FC-82700337B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895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9632-8404-4506-90B6-17FBA092F484}" type="datetime1">
              <a:rPr lang="en-US" smtClean="0"/>
              <a:t>3/30/2019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1/3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C108-DCAF-4748-90FC-82700337B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0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0E53D-9347-4877-99A9-F7C0A9B959EA}" type="datetime1">
              <a:rPr lang="en-US" smtClean="0"/>
              <a:t>3/30/2019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1/3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3C108-DCAF-4748-90FC-82700337B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235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556839D-6DAC-4187-8A7F-8AB914931D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4CF1F75-108F-4C92-B5C2-6CF5F87715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9300" y="1122363"/>
            <a:ext cx="5168900" cy="1763712"/>
          </a:xfrm>
        </p:spPr>
        <p:txBody>
          <a:bodyPr>
            <a:normAutofit fontScale="90000"/>
          </a:bodyPr>
          <a:lstStyle/>
          <a:p>
            <a:r>
              <a:rPr lang="zh-CN" altLang="en-US" sz="8000" b="1" dirty="0">
                <a:ln>
                  <a:solidFill>
                    <a:srgbClr val="00682F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  <a:t>人生的福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211C17-A4F0-4D3E-AF56-4395FDAEF0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14725" y="2482315"/>
            <a:ext cx="5334000" cy="1655762"/>
          </a:xfrm>
        </p:spPr>
        <p:txBody>
          <a:bodyPr>
            <a:normAutofit/>
          </a:bodyPr>
          <a:lstStyle/>
          <a:p>
            <a:r>
              <a:rPr lang="en-US" sz="7200" dirty="0">
                <a:ln>
                  <a:solidFill>
                    <a:srgbClr val="C0000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Blessings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5AF0BC-687E-4B7B-A6FB-D956D1F7C7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6973" y="3992632"/>
            <a:ext cx="3330887" cy="222464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0589746-3E32-4FF9-8BD2-F1499C456B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395" y="4268773"/>
            <a:ext cx="3836633" cy="2095004"/>
          </a:xfrm>
          <a:prstGeom prst="rect">
            <a:avLst/>
          </a:prstGeom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573C4A41-D6C8-42A5-A232-657D1C41783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67" y="1112820"/>
            <a:ext cx="3009858" cy="2316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788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556839D-6DAC-4187-8A7F-8AB914931D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4CF1F75-108F-4C92-B5C2-6CF5F87715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643460"/>
            <a:ext cx="7769578" cy="2506134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  <a:t>人生一切能享的福 </a:t>
            </a:r>
            <a:r>
              <a:rPr lang="en-US" altLang="zh-CN" sz="4400" b="1" dirty="0"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altLang="zh-CN" sz="4400" b="1" dirty="0"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  <a:t>哪样保留得住</a:t>
            </a:r>
            <a:br>
              <a:rPr lang="zh-CN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  <a:t>人生一切能享的福</a:t>
            </a:r>
            <a:r>
              <a:rPr lang="en-US" altLang="zh-CN" sz="4400" b="1" dirty="0"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altLang="zh-CN" sz="4400" b="1" dirty="0"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  <a:t>哪样不虚空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211C17-A4F0-4D3E-AF56-4395FDAEF0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6667" y="3804355"/>
            <a:ext cx="7428089" cy="2161827"/>
          </a:xfrm>
        </p:spPr>
        <p:txBody>
          <a:bodyPr>
            <a:noAutofit/>
          </a:bodyPr>
          <a:lstStyle/>
          <a:p>
            <a:r>
              <a:rPr lang="en-US" sz="3200" dirty="0">
                <a:ln>
                  <a:solidFill>
                    <a:srgbClr val="0070C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Everything you enjoy in life</a:t>
            </a:r>
          </a:p>
          <a:p>
            <a:r>
              <a:rPr lang="en-US" sz="3200" dirty="0">
                <a:ln>
                  <a:solidFill>
                    <a:srgbClr val="0070C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which one can be kept?</a:t>
            </a:r>
          </a:p>
          <a:p>
            <a:r>
              <a:rPr lang="en-US" sz="3200" dirty="0">
                <a:ln>
                  <a:solidFill>
                    <a:srgbClr val="0070C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Everything you enjoy in life</a:t>
            </a:r>
          </a:p>
          <a:p>
            <a:r>
              <a:rPr lang="en-US" sz="3200" dirty="0">
                <a:ln>
                  <a:solidFill>
                    <a:srgbClr val="0070C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which one is not empty?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03F68A-9071-4AB3-AAF2-EEDEB5AC1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18488" y="6378222"/>
            <a:ext cx="2235201" cy="343254"/>
          </a:xfrm>
        </p:spPr>
        <p:txBody>
          <a:bodyPr/>
          <a:lstStyle/>
          <a:p>
            <a:pPr lvl="0">
              <a:defRPr/>
            </a:pPr>
            <a:r>
              <a:rPr lang="en-US" sz="2400" dirty="0" smtClean="0">
                <a:ln>
                  <a:solidFill>
                    <a:srgbClr val="70AD47">
                      <a:lumMod val="50000"/>
                    </a:srgbClr>
                  </a:solidFill>
                </a:ln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Blessings </a:t>
            </a:r>
            <a:r>
              <a:rPr kumimoji="0" lang="en-US" sz="2400" b="0" i="0" u="none" strike="noStrike" kern="1200" cap="none" spc="0" normalizeH="0" baseline="0" noProof="0" dirty="0">
                <a:ln>
                  <a:solidFill>
                    <a:srgbClr val="7030A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1/5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F12DEE-6FC6-4696-AED2-76E41579162D}"/>
              </a:ext>
            </a:extLst>
          </p:cNvPr>
          <p:cNvSpPr txBox="1"/>
          <p:nvPr/>
        </p:nvSpPr>
        <p:spPr>
          <a:xfrm>
            <a:off x="237066" y="335839"/>
            <a:ext cx="16368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zh-CN" altLang="en-US" sz="2400" dirty="0">
                <a:ln>
                  <a:solidFill>
                    <a:srgbClr val="70AD47">
                      <a:lumMod val="50000"/>
                    </a:srgbClr>
                  </a:solidFill>
                </a:ln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人生的福 </a:t>
            </a:r>
            <a:r>
              <a:rPr lang="en-US" sz="2400" dirty="0" smtClean="0">
                <a:ln>
                  <a:solidFill>
                    <a:srgbClr val="70AD47">
                      <a:lumMod val="50000"/>
                    </a:srgbClr>
                  </a:solidFill>
                </a:ln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Blessings</a:t>
            </a:r>
            <a:endParaRPr kumimoji="0" lang="en-US" sz="2400" b="0" i="0" u="none" strike="noStrike" kern="1200" cap="none" spc="0" normalizeH="0" baseline="0" noProof="0" dirty="0">
              <a:ln>
                <a:solidFill>
                  <a:srgbClr val="70AD47">
                    <a:lumMod val="50000"/>
                  </a:srgbClr>
                </a:solidFill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50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556839D-6DAC-4187-8A7F-8AB914931D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4CF1F75-108F-4C92-B5C2-6CF5F87715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799" y="450578"/>
            <a:ext cx="7901610" cy="2673746"/>
          </a:xfrm>
        </p:spPr>
        <p:txBody>
          <a:bodyPr>
            <a:noAutofit/>
          </a:bodyPr>
          <a:lstStyle/>
          <a:p>
            <a:r>
              <a:rPr lang="zh-CN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  <a:t>人生一切能享的福 </a:t>
            </a:r>
            <a:br>
              <a:rPr lang="zh-CN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  <a:t>哪样能够满足</a:t>
            </a:r>
            <a:br>
              <a:rPr lang="zh-CN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  <a:t>人生一切能享的福 </a:t>
            </a:r>
            <a:br>
              <a:rPr lang="zh-CN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  <a:t>哪样能带走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211C17-A4F0-4D3E-AF56-4395FDAEF0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6667" y="3804355"/>
            <a:ext cx="7608711" cy="2506134"/>
          </a:xfrm>
        </p:spPr>
        <p:txBody>
          <a:bodyPr>
            <a:noAutofit/>
          </a:bodyPr>
          <a:lstStyle/>
          <a:p>
            <a:r>
              <a:rPr lang="en-US" sz="3200" dirty="0">
                <a:ln>
                  <a:solidFill>
                    <a:srgbClr val="0070C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Everything you enjoy in life</a:t>
            </a:r>
          </a:p>
          <a:p>
            <a:r>
              <a:rPr lang="en-US" sz="3200" dirty="0">
                <a:ln>
                  <a:solidFill>
                    <a:srgbClr val="0070C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which one can satisfy you?</a:t>
            </a:r>
          </a:p>
          <a:p>
            <a:r>
              <a:rPr lang="en-US" sz="3200" dirty="0">
                <a:ln>
                  <a:solidFill>
                    <a:srgbClr val="0070C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Everything you enjoy in life</a:t>
            </a:r>
          </a:p>
          <a:p>
            <a:r>
              <a:rPr lang="en-US" sz="3200" dirty="0">
                <a:ln>
                  <a:solidFill>
                    <a:srgbClr val="0070C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which one can you take with you?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C403F68A-9071-4AB3-AAF2-EEDEB5AC1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18488" y="6378222"/>
            <a:ext cx="2235201" cy="343254"/>
          </a:xfrm>
        </p:spPr>
        <p:txBody>
          <a:bodyPr/>
          <a:lstStyle/>
          <a:p>
            <a:pPr lvl="0">
              <a:defRPr/>
            </a:pPr>
            <a:r>
              <a:rPr lang="en-US" sz="2400" dirty="0" smtClean="0">
                <a:ln>
                  <a:solidFill>
                    <a:srgbClr val="70AD47">
                      <a:lumMod val="50000"/>
                    </a:srgbClr>
                  </a:solidFill>
                </a:ln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Blessings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solidFill>
                    <a:srgbClr val="7030A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US" sz="2400" b="0" i="0" u="none" strike="noStrike" kern="1200" cap="none" spc="0" normalizeH="0" baseline="0" noProof="0" dirty="0">
                <a:ln>
                  <a:solidFill>
                    <a:srgbClr val="7030A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/5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7E0472-8D5D-4511-A897-50D626C79D7B}"/>
              </a:ext>
            </a:extLst>
          </p:cNvPr>
          <p:cNvSpPr txBox="1"/>
          <p:nvPr/>
        </p:nvSpPr>
        <p:spPr>
          <a:xfrm>
            <a:off x="237066" y="335839"/>
            <a:ext cx="16368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zh-CN" altLang="en-US" sz="2400" dirty="0">
                <a:ln>
                  <a:solidFill>
                    <a:srgbClr val="70AD47">
                      <a:lumMod val="50000"/>
                    </a:srgbClr>
                  </a:solidFill>
                </a:ln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人生的福 </a:t>
            </a:r>
            <a:r>
              <a:rPr lang="en-US" sz="2400" dirty="0" smtClean="0">
                <a:ln>
                  <a:solidFill>
                    <a:srgbClr val="70AD47">
                      <a:lumMod val="50000"/>
                    </a:srgbClr>
                  </a:solidFill>
                </a:ln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Blessings</a:t>
            </a:r>
            <a:endParaRPr kumimoji="0" lang="en-US" sz="2400" b="0" i="0" u="none" strike="noStrike" kern="1200" cap="none" spc="0" normalizeH="0" baseline="0" noProof="0" dirty="0">
              <a:ln>
                <a:solidFill>
                  <a:srgbClr val="70AD47">
                    <a:lumMod val="50000"/>
                  </a:srgbClr>
                </a:solidFill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80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556839D-6DAC-4187-8A7F-8AB914931D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4CF1F75-108F-4C92-B5C2-6CF5F87715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643460"/>
            <a:ext cx="7769578" cy="2506134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  <a:t>我愿给你最好礼物 </a:t>
            </a:r>
            <a:br>
              <a:rPr lang="zh-CN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  <a:t>就是主基督</a:t>
            </a:r>
            <a:br>
              <a:rPr lang="zh-CN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  <a:t>胜过你人生一切的福 </a:t>
            </a:r>
            <a:br>
              <a:rPr lang="zh-CN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  <a:t>最深的羡慕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211C17-A4F0-4D3E-AF56-4395FDAEF0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4634" y="3804355"/>
            <a:ext cx="7873263" cy="2161827"/>
          </a:xfrm>
        </p:spPr>
        <p:txBody>
          <a:bodyPr>
            <a:noAutofit/>
          </a:bodyPr>
          <a:lstStyle/>
          <a:p>
            <a:r>
              <a:rPr lang="en-US" sz="3200" dirty="0">
                <a:ln>
                  <a:solidFill>
                    <a:srgbClr val="0070C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The best gift I can give you </a:t>
            </a:r>
          </a:p>
          <a:p>
            <a:r>
              <a:rPr lang="en-US" sz="3200" dirty="0">
                <a:ln>
                  <a:solidFill>
                    <a:srgbClr val="0070C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is the Lord Christ</a:t>
            </a:r>
          </a:p>
          <a:p>
            <a:r>
              <a:rPr lang="en-US" sz="3200" dirty="0">
                <a:ln>
                  <a:solidFill>
                    <a:srgbClr val="0070C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This is better than all the blessings of your life</a:t>
            </a:r>
          </a:p>
          <a:p>
            <a:r>
              <a:rPr lang="en-US" sz="3200" dirty="0">
                <a:ln>
                  <a:solidFill>
                    <a:srgbClr val="0070C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my deepest admire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03F68A-9071-4AB3-AAF2-EEDEB5AC1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18488" y="6378222"/>
            <a:ext cx="2235201" cy="343254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solidFill>
                    <a:srgbClr val="70AD47">
                      <a:lumMod val="50000"/>
                    </a:srgbClr>
                  </a:solidFill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Blessings </a:t>
            </a:r>
            <a:r>
              <a:rPr lang="en-US" sz="2400" dirty="0">
                <a:ln>
                  <a:solidFill>
                    <a:srgbClr val="7030A0"/>
                  </a:solidFill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en-US" sz="2400" b="0" i="0" u="none" strike="noStrike" kern="1200" cap="none" spc="0" normalizeH="0" baseline="0" noProof="0" dirty="0">
                <a:ln>
                  <a:solidFill>
                    <a:srgbClr val="7030A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/5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F12DEE-6FC6-4696-AED2-76E41579162D}"/>
              </a:ext>
            </a:extLst>
          </p:cNvPr>
          <p:cNvSpPr txBox="1"/>
          <p:nvPr/>
        </p:nvSpPr>
        <p:spPr>
          <a:xfrm>
            <a:off x="237066" y="335839"/>
            <a:ext cx="16368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solidFill>
                    <a:srgbClr val="70AD47">
                      <a:lumMod val="50000"/>
                    </a:srgbClr>
                  </a:solidFill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人生的福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solidFill>
                    <a:srgbClr val="70AD47">
                      <a:lumMod val="50000"/>
                    </a:srgbClr>
                  </a:solidFill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Blessings</a:t>
            </a:r>
            <a:endParaRPr kumimoji="0" lang="en-US" sz="2400" b="0" i="0" u="none" strike="noStrike" kern="1200" cap="none" spc="0" normalizeH="0" baseline="0" noProof="0" dirty="0">
              <a:ln>
                <a:solidFill>
                  <a:srgbClr val="70AD47">
                    <a:lumMod val="50000"/>
                  </a:srgbClr>
                </a:solidFill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66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556839D-6DAC-4187-8A7F-8AB914931D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4CF1F75-108F-4C92-B5C2-6CF5F87715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643460"/>
            <a:ext cx="7769578" cy="2506134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  <a:t>你能给我最好的礼物 </a:t>
            </a:r>
            <a:r>
              <a:rPr lang="en-US" altLang="zh-CN" sz="4400" b="1" dirty="0"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altLang="zh-CN" sz="4400" b="1" dirty="0"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  <a:t>是信主基督</a:t>
            </a:r>
            <a:br>
              <a:rPr lang="zh-CN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  <a:t>跟随他脚步永远有福</a:t>
            </a:r>
            <a:br>
              <a:rPr lang="zh-CN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  <a:t>我最深的喜悦和欢呼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211C17-A4F0-4D3E-AF56-4395FDAEF0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4634" y="3804355"/>
            <a:ext cx="7952775" cy="2506134"/>
          </a:xfrm>
        </p:spPr>
        <p:txBody>
          <a:bodyPr>
            <a:noAutofit/>
          </a:bodyPr>
          <a:lstStyle/>
          <a:p>
            <a:r>
              <a:rPr lang="en-US" sz="3200" dirty="0">
                <a:ln>
                  <a:solidFill>
                    <a:srgbClr val="0070C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The best gift you can give me is </a:t>
            </a:r>
            <a:br>
              <a:rPr lang="en-US" sz="3200" dirty="0">
                <a:ln>
                  <a:solidFill>
                    <a:srgbClr val="0070C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n>
                  <a:solidFill>
                    <a:srgbClr val="0070C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to believe in Christ.</a:t>
            </a:r>
          </a:p>
          <a:p>
            <a:r>
              <a:rPr lang="en-US" sz="3200" dirty="0">
                <a:ln>
                  <a:solidFill>
                    <a:srgbClr val="0070C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always follow his footsteps and</a:t>
            </a:r>
            <a:br>
              <a:rPr lang="en-US" sz="3200" dirty="0">
                <a:ln>
                  <a:solidFill>
                    <a:srgbClr val="0070C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n>
                  <a:solidFill>
                    <a:srgbClr val="0070C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have blessings forever</a:t>
            </a:r>
          </a:p>
          <a:p>
            <a:r>
              <a:rPr lang="en-US" sz="3200" dirty="0">
                <a:ln>
                  <a:solidFill>
                    <a:srgbClr val="0070C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my deepest joy and cheer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03F68A-9071-4AB3-AAF2-EEDEB5AC1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18488" y="6378222"/>
            <a:ext cx="2235201" cy="343254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solidFill>
                    <a:srgbClr val="70AD47">
                      <a:lumMod val="50000"/>
                    </a:srgbClr>
                  </a:solidFill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Blessings </a:t>
            </a:r>
            <a:r>
              <a:rPr kumimoji="0" lang="en-US" sz="2400" b="0" i="0" u="none" strike="noStrike" kern="1200" cap="none" spc="0" normalizeH="0" baseline="0" noProof="0" dirty="0">
                <a:ln>
                  <a:solidFill>
                    <a:srgbClr val="70AD47">
                      <a:lumMod val="50000"/>
                    </a:srgbClr>
                  </a:solidFill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kumimoji="0" lang="en-US" sz="2400" b="0" i="0" u="none" strike="noStrike" kern="1200" cap="none" spc="0" normalizeH="0" baseline="0" noProof="0" dirty="0">
                <a:ln>
                  <a:solidFill>
                    <a:srgbClr val="7030A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/5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F12DEE-6FC6-4696-AED2-76E41579162D}"/>
              </a:ext>
            </a:extLst>
          </p:cNvPr>
          <p:cNvSpPr txBox="1"/>
          <p:nvPr/>
        </p:nvSpPr>
        <p:spPr>
          <a:xfrm>
            <a:off x="237066" y="335839"/>
            <a:ext cx="16368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solidFill>
                    <a:srgbClr val="70AD47">
                      <a:lumMod val="50000"/>
                    </a:srgbClr>
                  </a:solidFill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人生的福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solidFill>
                    <a:srgbClr val="70AD47">
                      <a:lumMod val="50000"/>
                    </a:srgbClr>
                  </a:solidFill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Blessings</a:t>
            </a:r>
            <a:endParaRPr kumimoji="0" lang="en-US" sz="2400" b="0" i="0" u="none" strike="noStrike" kern="1200" cap="none" spc="0" normalizeH="0" baseline="0" noProof="0" dirty="0">
              <a:ln>
                <a:solidFill>
                  <a:srgbClr val="70AD47">
                    <a:lumMod val="50000"/>
                  </a:srgbClr>
                </a:solidFill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12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556839D-6DAC-4187-8A7F-8AB914931D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4CF1F75-108F-4C92-B5C2-6CF5F87715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643460"/>
            <a:ext cx="7769578" cy="2506134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  <a:t>你能给我最好的礼物 </a:t>
            </a:r>
            <a:r>
              <a:rPr lang="en-US" altLang="zh-CN" sz="4400" b="1" dirty="0"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altLang="zh-CN" sz="4400" b="1" dirty="0"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  <a:t>是信主基督</a:t>
            </a:r>
            <a:br>
              <a:rPr lang="zh-CN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  <a:t>跟随他脚步永远有福</a:t>
            </a:r>
            <a:br>
              <a:rPr lang="zh-CN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  <a:t>我最深的喜悦和欢呼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211C17-A4F0-4D3E-AF56-4395FDAEF0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4634" y="3804355"/>
            <a:ext cx="7952775" cy="2506134"/>
          </a:xfrm>
        </p:spPr>
        <p:txBody>
          <a:bodyPr>
            <a:noAutofit/>
          </a:bodyPr>
          <a:lstStyle/>
          <a:p>
            <a:r>
              <a:rPr lang="en-US" sz="3200" dirty="0">
                <a:ln>
                  <a:solidFill>
                    <a:srgbClr val="00682F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The best gift you can give me is </a:t>
            </a:r>
            <a:br>
              <a:rPr lang="en-US" sz="3200" dirty="0">
                <a:ln>
                  <a:solidFill>
                    <a:srgbClr val="00682F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n>
                  <a:solidFill>
                    <a:srgbClr val="00682F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to believe in Christ.</a:t>
            </a:r>
          </a:p>
          <a:p>
            <a:r>
              <a:rPr lang="en-US" sz="3200" dirty="0">
                <a:ln>
                  <a:solidFill>
                    <a:srgbClr val="00682F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always follow his footsteps and</a:t>
            </a:r>
            <a:br>
              <a:rPr lang="en-US" sz="3200" dirty="0">
                <a:ln>
                  <a:solidFill>
                    <a:srgbClr val="00682F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n>
                  <a:solidFill>
                    <a:srgbClr val="00682F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have blessings forever</a:t>
            </a:r>
          </a:p>
          <a:p>
            <a:r>
              <a:rPr lang="en-US" sz="3200" dirty="0">
                <a:ln>
                  <a:solidFill>
                    <a:srgbClr val="00682F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my deepest joy and cheer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03F68A-9071-4AB3-AAF2-EEDEB5AC1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18488" y="6378222"/>
            <a:ext cx="2235201" cy="343254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solidFill>
                    <a:srgbClr val="70AD47">
                      <a:lumMod val="50000"/>
                    </a:srgbClr>
                  </a:solidFill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Blessings </a:t>
            </a:r>
            <a:r>
              <a:rPr kumimoji="0" lang="en-US" sz="2400" b="0" i="0" u="none" strike="noStrike" kern="1200" cap="none" spc="0" normalizeH="0" baseline="0" noProof="0" dirty="0">
                <a:ln>
                  <a:solidFill>
                    <a:srgbClr val="7030A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5/5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F12DEE-6FC6-4696-AED2-76E41579162D}"/>
              </a:ext>
            </a:extLst>
          </p:cNvPr>
          <p:cNvSpPr txBox="1"/>
          <p:nvPr/>
        </p:nvSpPr>
        <p:spPr>
          <a:xfrm>
            <a:off x="237066" y="335839"/>
            <a:ext cx="16368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solidFill>
                    <a:srgbClr val="70AD47">
                      <a:lumMod val="50000"/>
                    </a:srgbClr>
                  </a:solidFill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人生的福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solidFill>
                    <a:srgbClr val="70AD47">
                      <a:lumMod val="50000"/>
                    </a:srgbClr>
                  </a:solidFill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Blessings</a:t>
            </a:r>
            <a:endParaRPr kumimoji="0" lang="en-US" sz="2400" b="0" i="0" u="none" strike="noStrike" kern="1200" cap="none" spc="0" normalizeH="0" baseline="0" noProof="0" dirty="0">
              <a:ln>
                <a:solidFill>
                  <a:srgbClr val="70AD47">
                    <a:lumMod val="50000"/>
                  </a:srgbClr>
                </a:solidFill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54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2111</TotalTime>
  <Words>168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等线</vt:lpstr>
      <vt:lpstr>SimSun</vt:lpstr>
      <vt:lpstr>Arial</vt:lpstr>
      <vt:lpstr>Calibri</vt:lpstr>
      <vt:lpstr>Calibri Light</vt:lpstr>
      <vt:lpstr>Times New Roman</vt:lpstr>
      <vt:lpstr>5_Office Theme</vt:lpstr>
      <vt:lpstr>人生的福 </vt:lpstr>
      <vt:lpstr>人生一切能享的福  哪样保留得住 人生一切能享的福 哪样不虚空</vt:lpstr>
      <vt:lpstr>人生一切能享的福  哪样能够满足 人生一切能享的福  哪样能带走</vt:lpstr>
      <vt:lpstr>我愿给你最好礼物  就是主基督 胜过你人生一切的福  最深的羡慕</vt:lpstr>
      <vt:lpstr>你能给我最好的礼物  是信主基督 跟随他脚步永远有福 我最深的喜悦和欢呼</vt:lpstr>
      <vt:lpstr>你能给我最好的礼物  是信主基督 跟随他脚步永远有福 我最深的喜悦和欢呼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Qianqian Chen</dc:creator>
  <cp:lastModifiedBy>Eva</cp:lastModifiedBy>
  <cp:revision>383</cp:revision>
  <dcterms:created xsi:type="dcterms:W3CDTF">2018-06-05T19:05:47Z</dcterms:created>
  <dcterms:modified xsi:type="dcterms:W3CDTF">2019-03-30T14:37:11Z</dcterms:modified>
</cp:coreProperties>
</file>